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6" r:id="rId1"/>
  </p:sldMasterIdLst>
  <p:notesMasterIdLst>
    <p:notesMasterId r:id="rId30"/>
  </p:notesMasterIdLst>
  <p:sldIdLst>
    <p:sldId id="257" r:id="rId2"/>
    <p:sldId id="380" r:id="rId3"/>
    <p:sldId id="416" r:id="rId4"/>
    <p:sldId id="411" r:id="rId5"/>
    <p:sldId id="383" r:id="rId6"/>
    <p:sldId id="384" r:id="rId7"/>
    <p:sldId id="388" r:id="rId8"/>
    <p:sldId id="408" r:id="rId9"/>
    <p:sldId id="403" r:id="rId10"/>
    <p:sldId id="401" r:id="rId11"/>
    <p:sldId id="392" r:id="rId12"/>
    <p:sldId id="390" r:id="rId13"/>
    <p:sldId id="409" r:id="rId14"/>
    <p:sldId id="410" r:id="rId15"/>
    <p:sldId id="417" r:id="rId16"/>
    <p:sldId id="394" r:id="rId17"/>
    <p:sldId id="389" r:id="rId18"/>
    <p:sldId id="393" r:id="rId19"/>
    <p:sldId id="413" r:id="rId20"/>
    <p:sldId id="397" r:id="rId21"/>
    <p:sldId id="398" r:id="rId22"/>
    <p:sldId id="407" r:id="rId23"/>
    <p:sldId id="395" r:id="rId24"/>
    <p:sldId id="399" r:id="rId25"/>
    <p:sldId id="415" r:id="rId26"/>
    <p:sldId id="406" r:id="rId27"/>
    <p:sldId id="405" r:id="rId28"/>
    <p:sldId id="40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3" autoAdjust="0"/>
    <p:restoredTop sz="95407" autoAdjust="0"/>
  </p:normalViewPr>
  <p:slideViewPr>
    <p:cSldViewPr snapToGrid="0">
      <p:cViewPr varScale="1">
        <p:scale>
          <a:sx n="37" d="100"/>
          <a:sy n="37" d="100"/>
        </p:scale>
        <p:origin x="66" y="1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AA04D-DE13-451E-80FF-C30099B4769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24086-5229-4585-BA7D-F0FD7B585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93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617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67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540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09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842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123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923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8555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297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674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587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217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1588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7786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4097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9286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5837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8338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2473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650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549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544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847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23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501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091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853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972C4-75D4-49F2-AFE1-6C3EC957C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B09651-2334-438C-9D2F-2B50494584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A3053-7A16-4AD9-BBDA-A3A542BDA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2FC7-F66E-432E-86FC-9CE7C851C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15F45-6FE5-472F-BB95-2D89462E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76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EDD61-E5F2-4053-8C62-6A688E1EA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276F67-B9F0-46C0-8930-19B6AC3F9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0453A-3B7E-43D3-8A56-E89B27887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FB4CA-A0EE-4D51-88F8-4B4F45BA3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3F1DC-43BD-4355-8DBA-9F3BAA3D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56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4EC481-B3C0-47FE-B7AC-C25D609D6A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4EF518-3798-4F32-A8BE-6EEA89ECA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DD186-AE3A-4715-888F-82F04A9EB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F6ADE-8453-4CF1-AD6F-E78C769C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1BF42-A499-4654-AC4D-E3EE6E1F5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75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F1899-E742-416E-B066-D55B5CA29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5AD0D-AB14-40B2-8FF3-EEC0FE0E8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5DB82-3CB1-4DE3-BB0A-B5E7B0AF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A7489-3428-4292-9B4B-A4FD2E802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E0536-13A7-4A55-ABC4-DC866899B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24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FDB7D-9464-40AE-B92D-F9CE2CBD7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849C7-E8C2-4ABA-BA33-8DE1F7B85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BB751-5161-4A6C-8A95-3174B01FC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9B32-F9A3-415B-BCCF-9C53B1065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A7D04-A824-4A13-9A03-9357A334D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62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C6E3D-B505-47BA-B49D-BA9A85E41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5D60A-7734-472D-AB72-F55527227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29832B-B3A7-49C6-BCFC-993E6EF21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BA9DF-08A2-43F2-B1B3-A08E55E64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64B9C9-673D-4ECA-B0D8-B4E97EF09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0141C-7E3B-4F7A-ABCC-87B242CB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05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C18C4-88DF-458D-B8A9-1D17DA3E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2BFB5-0C52-4B8E-A90A-151E4D59A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58616C-16D2-4C2F-A619-10A63045C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849A7E-E3A6-459C-9C14-EFB0C8BAB8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1D2176-F55B-460E-8856-686F6C012D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43AEE4-1665-404C-A3F1-51EB2BE6E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436038-3F7B-48E5-B7DD-C92F0E5EA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06AD25-6A1B-4989-A375-B36FEE4ED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49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5F4F9-145E-4566-9C1D-F5778FB35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2E2592-7ADF-4941-B1AC-A8D05AF7B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E3828-7900-4C82-9454-E3ED83FE6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AED0A6-98AC-4388-B08C-0E4DA813D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3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43271-7576-46CB-9BBA-DF6511528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A18B7-F221-4E12-9267-E7783CDC8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F7F7A-8EF4-4D6E-9CA1-7FED70617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08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F9599-5A1E-4394-965A-28F7C96C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6A0AF-3DBE-4E91-8573-0705524F6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68391D-B2D6-4112-88C6-1315522E1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903EE-C3DC-4927-898D-E686D1950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9D09B-7634-4D18-BCBC-EB9EED8A6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6AC5F-CD00-425A-8BD2-B223AF069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46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8C292-CA8C-4883-8287-98CEFCC46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F65C5-D271-4624-BBFA-B6F74AB062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760BB-59A1-4F69-B561-377348882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D10C4-78C7-4665-88EA-DD60A51AD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733E6-A4F9-4CE1-8021-7FFB7A394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55C6A-6A07-478C-AF89-BC79CA2FB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02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4E426B-E559-4892-8662-951CC533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6F456-4BC4-4D68-A159-98F302CCD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E35B3-9456-40A2-8479-2B432D619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36193-A53A-408D-A530-F7EDE1E07D8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ACB0C-13F9-4DE1-B2FE-15034B3163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47D97-07B4-4BA6-95FF-B7820FF5BF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2060"/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4C3FC-6366-4C9F-8FBD-9DC12951B7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zh-CN" altLang="en-US" sz="8000" b="1" dirty="0">
                <a:solidFill>
                  <a:srgbClr val="0070C0"/>
                </a:solidFill>
              </a:rPr>
              <a:t>列王纪下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8FD79-A181-4E22-B674-9D29EDCB88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CN" altLang="en-US" sz="6600" dirty="0">
                <a:solidFill>
                  <a:srgbClr val="002060"/>
                </a:solidFill>
              </a:rPr>
              <a:t>第二课</a:t>
            </a:r>
            <a:endParaRPr lang="en-US" sz="6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60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C5D90A-8607-4723-9CDC-E0F86976F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040" y="0"/>
            <a:ext cx="4693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18875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4800" y="203200"/>
            <a:ext cx="11684000" cy="6159499"/>
          </a:xfrm>
        </p:spPr>
        <p:txBody>
          <a:bodyPr numCol="2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犹    大：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年期      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罗波安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亚比央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亚撒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约沙法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25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8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娶亚哈的女儿亚他利雅）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母亲是亚他利雅）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6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极恶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40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亚玛谢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善多</a:t>
            </a:r>
            <a:r>
              <a:rPr lang="en-US" altLang="zh-CN" sz="1600" b="1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</a:rPr>
              <a:t>     </a:t>
            </a:r>
            <a:r>
              <a:rPr lang="en-US" altLang="zh-CN" sz="1600" b="1" dirty="0">
                <a:latin typeface="Calibri" panose="020F0502020204030204"/>
                <a:ea typeface="等线" panose="02010600030101010101" pitchFamily="2" charset="-122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乌西雅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52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约坦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亚哈斯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使他的儿子经火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               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挪移耶和华的坛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建筑一座大马色坛）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希西家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玛拿西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55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亚们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约西亚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约雅敬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约雅斤    三个月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西底家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  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一朝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393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以色列：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王名           年期    评语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拿答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巴沙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24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以拉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心利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7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天      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暗利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特别恶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最恶</a:t>
            </a:r>
            <a:r>
              <a:rPr lang="en-US" altLang="zh-CN" sz="1600" b="1" dirty="0">
                <a:solidFill>
                  <a:srgbClr val="00B050"/>
                </a:solidFill>
                <a:latin typeface="Calibri" panose="020F0502020204030204"/>
                <a:ea typeface="等线" panose="02010600030101010101" pitchFamily="2" charset="-122"/>
              </a:rPr>
              <a:t>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亚哈谢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 （事奉敬拜巴力）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约兰是亚哈谢 的兄弟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                                除掉他父所造巴力的柱像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耶户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28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恶多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杀约兰，亚哈谢，耶洗别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在以色列中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		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灭了巴力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约哈斯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约阿施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（以利沙死）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耶罗波安第二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41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撒迦利雅     半年     恶</a:t>
            </a:r>
            <a:r>
              <a:rPr lang="en-US" altLang="zh-CN" sz="1600" b="1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沙龙              一个月       恶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米拿现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10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比加辖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比加    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（被杀）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何细亚      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       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恶         （以色列亡国，被掳）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朝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王 共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	241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年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18952480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j-cs"/>
              </a:rPr>
              <a:t>列王纪上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j-cs"/>
              </a:rPr>
              <a:t>22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j-cs"/>
              </a:rPr>
              <a:t>章</a:t>
            </a:r>
            <a:endParaRPr lang="en-US" altLang="en-US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3200" b="1" dirty="0"/>
              <a:t>44</a:t>
            </a:r>
            <a:r>
              <a:rPr lang="zh-CN" altLang="en-US" sz="3200" b="1" dirty="0"/>
              <a:t>约沙法与以色列王和好。</a:t>
            </a:r>
          </a:p>
          <a:p>
            <a:r>
              <a:rPr lang="en-US" altLang="zh-CN" sz="3200" b="1" dirty="0"/>
              <a:t>45</a:t>
            </a:r>
            <a:r>
              <a:rPr lang="zh-CN" altLang="en-US" sz="3200" b="1" dirty="0"/>
              <a:t>约沙法其余的事和他所显出的勇力，并他怎样争战，都写在犹大列王记上。</a:t>
            </a:r>
          </a:p>
          <a:p>
            <a:r>
              <a:rPr lang="en-US" altLang="zh-CN" sz="3200" b="1" dirty="0"/>
              <a:t>46</a:t>
            </a:r>
            <a:r>
              <a:rPr lang="zh-CN" altLang="en-US" sz="3200" b="1" dirty="0"/>
              <a:t>约沙法将他父亲亚撒在世所剩下的娈童都从国中除去了。</a:t>
            </a:r>
          </a:p>
          <a:p>
            <a:r>
              <a:rPr lang="en-US" altLang="zh-CN" sz="3200" b="1" dirty="0">
                <a:solidFill>
                  <a:srgbClr val="FF0000"/>
                </a:solidFill>
              </a:rPr>
              <a:t>47</a:t>
            </a:r>
            <a:r>
              <a:rPr lang="zh-CN" altLang="en-US" sz="3200" b="1" dirty="0">
                <a:solidFill>
                  <a:srgbClr val="FF0000"/>
                </a:solidFill>
              </a:rPr>
              <a:t>那时以东没有王，有总督治理。</a:t>
            </a:r>
            <a:endParaRPr lang="en-US" altLang="en-US" sz="3200" b="1" dirty="0">
              <a:solidFill>
                <a:srgbClr val="FF0000"/>
              </a:solidFill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12487084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j-cs"/>
              </a:rPr>
              <a:t>约翰福音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j-cs"/>
              </a:rPr>
              <a:t>3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j-cs"/>
              </a:rPr>
              <a:t>：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j-cs"/>
              </a:rPr>
              <a:t>8</a:t>
            </a:r>
            <a:endParaRPr lang="en-US" altLang="en-US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3200" b="1" dirty="0"/>
              <a:t>风随着意思吹，你听见风的响声，却不晓得从哪里来，往哪里去。凡从圣灵生的，也是如此。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5853570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以弗所书</a:t>
            </a:r>
            <a:r>
              <a:rPr lang="en-US" altLang="zh-CN" b="1" dirty="0"/>
              <a:t>1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19</a:t>
            </a:r>
            <a:r>
              <a:rPr lang="zh-CN" altLang="en-US" b="1" dirty="0"/>
              <a:t>并知道祂向我们这信的人所显的能力，是何等浩大，</a:t>
            </a:r>
          </a:p>
          <a:p>
            <a:r>
              <a:rPr lang="en-US" altLang="zh-CN" b="1" dirty="0"/>
              <a:t>20</a:t>
            </a:r>
            <a:r>
              <a:rPr lang="zh-CN" altLang="en-US" b="1" dirty="0"/>
              <a:t>就是照祂在基督身上，所运行的大能大力，使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祂</a:t>
            </a:r>
            <a:r>
              <a:rPr lang="zh-CN" altLang="en-US" b="1" dirty="0"/>
              <a:t>从死里复活，叫祂在天上坐在自己的右边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90056781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altLang="zh-CN" b="1" dirty="0"/>
            </a:br>
            <a:r>
              <a:rPr lang="zh-CN" altLang="en-US" b="1" dirty="0"/>
              <a:t>阿摩斯书</a:t>
            </a:r>
            <a:r>
              <a:rPr lang="en-US" altLang="zh-CN" b="1" dirty="0"/>
              <a:t>8:11</a:t>
            </a:r>
            <a:br>
              <a:rPr lang="en-US" altLang="zh-CN" b="1" dirty="0"/>
            </a:b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3200" b="1" dirty="0"/>
              <a:t>主耶和华说：日子将到，我必命饥荒降在地上。人饥饿非因无饼，乾渴非因无水，乃</a:t>
            </a:r>
            <a:r>
              <a:rPr lang="zh-CN" altLang="en-US" sz="3200" b="1" dirty="0">
                <a:solidFill>
                  <a:srgbClr val="FF0000"/>
                </a:solidFill>
              </a:rPr>
              <a:t>因不听耶和华的话</a:t>
            </a:r>
            <a:r>
              <a:rPr lang="zh-CN" altLang="en-US" sz="3200" b="1" dirty="0"/>
              <a:t>。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06053600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A0A265F5-0DBB-46FD-BE1F-200F2328CD7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3263899" y="144461"/>
            <a:ext cx="5128719" cy="656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2111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路加福音</a:t>
            </a:r>
            <a:r>
              <a:rPr lang="en-US" altLang="zh-CN" b="1" dirty="0"/>
              <a:t>4</a:t>
            </a:r>
            <a:r>
              <a:rPr lang="zh-CN" altLang="en-US" b="1" dirty="0"/>
              <a:t>：</a:t>
            </a:r>
            <a:r>
              <a:rPr lang="en-US" altLang="zh-CN" b="1" dirty="0"/>
              <a:t>25-30</a:t>
            </a:r>
            <a:endParaRPr lang="en-US" altLang="en-US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lnSpcReduction="10000"/>
          </a:bodyPr>
          <a:lstStyle/>
          <a:p>
            <a:r>
              <a:rPr lang="en-US" altLang="zh-CN" b="1" dirty="0"/>
              <a:t>25</a:t>
            </a:r>
            <a:r>
              <a:rPr lang="zh-CN" altLang="en-US" b="1" dirty="0"/>
              <a:t>我对你们说实话，当以利亚的时候，天闭塞了三年零六个月，遍地有大饥荒，那时，以色列中有许多寡妇。</a:t>
            </a:r>
          </a:p>
          <a:p>
            <a:r>
              <a:rPr lang="en-US" altLang="zh-CN" b="1" dirty="0"/>
              <a:t>26</a:t>
            </a:r>
            <a:r>
              <a:rPr lang="zh-CN" altLang="en-US" b="1" dirty="0"/>
              <a:t>以利亚并没有奉差往他们一个人那里去，只奉差往</a:t>
            </a:r>
            <a:r>
              <a:rPr lang="zh-CN" altLang="en-US" b="1" dirty="0">
                <a:solidFill>
                  <a:srgbClr val="FF0000"/>
                </a:solidFill>
              </a:rPr>
              <a:t>西顿的撒勒法</a:t>
            </a:r>
            <a:r>
              <a:rPr lang="zh-CN" altLang="en-US" b="1" dirty="0"/>
              <a:t>，一个寡妇那里去。</a:t>
            </a:r>
            <a:endParaRPr lang="en-US" altLang="zh-CN" b="1" dirty="0"/>
          </a:p>
          <a:p>
            <a:r>
              <a:rPr lang="en-US" altLang="zh-CN" b="1" dirty="0"/>
              <a:t>25</a:t>
            </a:r>
            <a:r>
              <a:rPr lang="zh-CN" altLang="en-US" b="1" dirty="0"/>
              <a:t>先知以利沙的时候，以色列中有许多长大麻疯的。但内中除了</a:t>
            </a:r>
            <a:r>
              <a:rPr lang="zh-CN" altLang="en-US" b="1" dirty="0">
                <a:solidFill>
                  <a:srgbClr val="FF0000"/>
                </a:solidFill>
              </a:rPr>
              <a:t>叙利亚国的乃缦，没有一个得洁净的。</a:t>
            </a:r>
          </a:p>
          <a:p>
            <a:r>
              <a:rPr lang="en-US" altLang="zh-CN" b="1" dirty="0"/>
              <a:t>28</a:t>
            </a:r>
            <a:r>
              <a:rPr lang="zh-CN" altLang="en-US" b="1" dirty="0"/>
              <a:t>会堂里的人听见这话，都怒气满胸。</a:t>
            </a:r>
          </a:p>
          <a:p>
            <a:r>
              <a:rPr lang="en-US" altLang="zh-CN" b="1" dirty="0"/>
              <a:t>29</a:t>
            </a:r>
            <a:r>
              <a:rPr lang="zh-CN" altLang="en-US" b="1" dirty="0"/>
              <a:t>就起来撵他出城，他们的城造在山上，他们带他到山崖，要把他推下去。</a:t>
            </a:r>
          </a:p>
          <a:p>
            <a:r>
              <a:rPr lang="en-US" altLang="zh-CN" b="1" dirty="0"/>
              <a:t>30</a:t>
            </a:r>
            <a:r>
              <a:rPr lang="zh-CN" altLang="en-US" b="1" dirty="0"/>
              <a:t>他却从他们中间直行，过去了。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5120439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j-cs"/>
              </a:rPr>
              <a:t>罗马书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j-cs"/>
              </a:rPr>
              <a:t>8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j-cs"/>
              </a:rPr>
              <a:t>：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j-cs"/>
              </a:rPr>
              <a:t>2</a:t>
            </a:r>
            <a:endParaRPr lang="en-US" altLang="en-US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3200" b="1" dirty="0"/>
              <a:t>因为生命之灵的律，在基督耶稣里释放了我，使我脱离罪和死的律了。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05814175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293" y="-143827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altLang="zh-CN" dirty="0"/>
            </a:b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列王纪中的亚兰王</a:t>
            </a:r>
            <a:b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endParaRPr lang="en-US" alt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zh-CN" altLang="en-US" b="1" dirty="0"/>
              <a:t>王的名字	</a:t>
            </a:r>
            <a:r>
              <a:rPr lang="en-US" altLang="zh-CN" b="1" dirty="0"/>
              <a:t>	</a:t>
            </a:r>
            <a:r>
              <a:rPr lang="zh-CN" altLang="en-US" b="1" dirty="0"/>
              <a:t>年代（公元前）	</a:t>
            </a:r>
            <a:r>
              <a:rPr lang="en-US" altLang="zh-CN" b="1" dirty="0"/>
              <a:t>	</a:t>
            </a:r>
            <a:r>
              <a:rPr lang="zh-CN" altLang="en-US" b="1" dirty="0"/>
              <a:t>有关经文</a:t>
            </a:r>
          </a:p>
          <a:p>
            <a:r>
              <a:rPr lang="zh-CN" altLang="en-US" b="1" dirty="0"/>
              <a:t>利逊（</a:t>
            </a:r>
            <a:r>
              <a:rPr lang="en-US" altLang="zh-CN" b="1" dirty="0"/>
              <a:t>=</a:t>
            </a:r>
            <a:r>
              <a:rPr lang="zh-CN" altLang="en-US" b="1" dirty="0"/>
              <a:t>希旬）	约</a:t>
            </a:r>
            <a:r>
              <a:rPr lang="en-US" altLang="zh-CN" b="1" dirty="0"/>
              <a:t>940-915</a:t>
            </a:r>
            <a:r>
              <a:rPr lang="zh-CN" altLang="en-US" b="1" dirty="0"/>
              <a:t>年	</a:t>
            </a:r>
            <a:r>
              <a:rPr lang="en-US" altLang="zh-CN" b="1" dirty="0"/>
              <a:t>	</a:t>
            </a:r>
            <a:r>
              <a:rPr lang="zh-CN" altLang="en-US" b="1" dirty="0"/>
              <a:t>王上</a:t>
            </a:r>
            <a:r>
              <a:rPr lang="en-US" altLang="zh-CN" b="1" dirty="0"/>
              <a:t>11:23</a:t>
            </a:r>
            <a:r>
              <a:rPr lang="zh-CN" altLang="en-US" b="1" dirty="0"/>
              <a:t>、</a:t>
            </a:r>
            <a:r>
              <a:rPr lang="en-US" altLang="zh-CN" b="1" dirty="0"/>
              <a:t>25</a:t>
            </a:r>
            <a:r>
              <a:rPr lang="zh-CN" altLang="en-US" b="1" dirty="0"/>
              <a:t>，</a:t>
            </a:r>
            <a:r>
              <a:rPr lang="en-US" altLang="zh-CN" b="1" dirty="0"/>
              <a:t>15:18</a:t>
            </a:r>
          </a:p>
          <a:p>
            <a:r>
              <a:rPr lang="zh-CN" altLang="en-US" b="1" dirty="0"/>
              <a:t>他伯利门	</a:t>
            </a:r>
            <a:r>
              <a:rPr lang="en-US" altLang="zh-CN" b="1" dirty="0"/>
              <a:t>	</a:t>
            </a:r>
            <a:r>
              <a:rPr lang="zh-CN" altLang="en-US" b="1" dirty="0"/>
              <a:t>约</a:t>
            </a:r>
            <a:r>
              <a:rPr lang="en-US" altLang="zh-CN" b="1" dirty="0"/>
              <a:t>915-900</a:t>
            </a:r>
            <a:r>
              <a:rPr lang="zh-CN" altLang="en-US" b="1" dirty="0"/>
              <a:t>年	</a:t>
            </a:r>
            <a:r>
              <a:rPr lang="en-US" altLang="zh-CN" b="1" dirty="0"/>
              <a:t>	</a:t>
            </a:r>
            <a:r>
              <a:rPr lang="zh-CN" altLang="en-US" b="1" dirty="0"/>
              <a:t>王上</a:t>
            </a:r>
            <a:r>
              <a:rPr lang="en-US" altLang="zh-CN" b="1" dirty="0"/>
              <a:t>15:18</a:t>
            </a:r>
          </a:p>
          <a:p>
            <a:r>
              <a:rPr lang="zh-CN" altLang="en-US" b="1" dirty="0"/>
              <a:t>便哈达一世	约</a:t>
            </a:r>
            <a:r>
              <a:rPr lang="en-US" altLang="zh-CN" b="1" dirty="0"/>
              <a:t>900-860</a:t>
            </a:r>
            <a:r>
              <a:rPr lang="zh-CN" altLang="en-US" b="1" dirty="0"/>
              <a:t>年	</a:t>
            </a:r>
            <a:r>
              <a:rPr lang="en-US" altLang="zh-CN" b="1" dirty="0"/>
              <a:t>	</a:t>
            </a:r>
            <a:r>
              <a:rPr lang="zh-CN" altLang="en-US" b="1" dirty="0"/>
              <a:t>王上</a:t>
            </a:r>
            <a:r>
              <a:rPr lang="en-US" altLang="zh-CN" b="1" dirty="0"/>
              <a:t>15:18</a:t>
            </a:r>
            <a:r>
              <a:rPr lang="zh-CN" altLang="en-US" b="1" dirty="0"/>
              <a:t>、</a:t>
            </a:r>
            <a:r>
              <a:rPr lang="en-US" altLang="zh-CN" b="1" dirty="0"/>
              <a:t>20</a:t>
            </a:r>
          </a:p>
          <a:p>
            <a:r>
              <a:rPr lang="zh-CN" altLang="en-US" b="1" dirty="0"/>
              <a:t>便哈达二世	约</a:t>
            </a:r>
            <a:r>
              <a:rPr lang="en-US" altLang="zh-CN" b="1" dirty="0"/>
              <a:t>860-841</a:t>
            </a:r>
            <a:r>
              <a:rPr lang="zh-CN" altLang="en-US" b="1" dirty="0"/>
              <a:t>年	</a:t>
            </a:r>
            <a:r>
              <a:rPr lang="en-US" altLang="zh-CN" b="1" dirty="0"/>
              <a:t>	</a:t>
            </a:r>
            <a:r>
              <a:rPr lang="zh-CN" altLang="en-US" b="1" dirty="0"/>
              <a:t>王下</a:t>
            </a:r>
            <a:r>
              <a:rPr lang="en-US" altLang="zh-CN" b="1" dirty="0"/>
              <a:t>6:24</a:t>
            </a:r>
            <a:r>
              <a:rPr lang="zh-CN" altLang="en-US" b="1" dirty="0"/>
              <a:t>，</a:t>
            </a:r>
            <a:r>
              <a:rPr lang="en-US" altLang="zh-CN" b="1" dirty="0"/>
              <a:t>8:7</a:t>
            </a:r>
            <a:r>
              <a:rPr lang="zh-CN" altLang="en-US" b="1" dirty="0"/>
              <a:t>、</a:t>
            </a:r>
            <a:r>
              <a:rPr lang="en-US" altLang="zh-CN" b="1" dirty="0"/>
              <a:t>9</a:t>
            </a:r>
            <a:r>
              <a:rPr lang="zh-CN" altLang="en-US" b="1" dirty="0"/>
              <a:t>、</a:t>
            </a:r>
            <a:r>
              <a:rPr lang="en-US" altLang="zh-CN" b="1" dirty="0"/>
              <a:t>14</a:t>
            </a:r>
          </a:p>
          <a:p>
            <a:r>
              <a:rPr lang="zh-CN" altLang="en-US" b="1" dirty="0"/>
              <a:t>哈薛	</a:t>
            </a:r>
            <a:r>
              <a:rPr lang="en-US" altLang="zh-CN" b="1" dirty="0"/>
              <a:t>	    841-801</a:t>
            </a:r>
            <a:r>
              <a:rPr lang="zh-CN" altLang="en-US" b="1" dirty="0"/>
              <a:t>年	</a:t>
            </a:r>
            <a:r>
              <a:rPr lang="en-US" altLang="zh-CN" b="1" dirty="0"/>
              <a:t>	</a:t>
            </a:r>
            <a:r>
              <a:rPr lang="zh-CN" altLang="en-US" b="1" dirty="0"/>
              <a:t>王下</a:t>
            </a:r>
            <a:r>
              <a:rPr lang="en-US" altLang="zh-CN" b="1" dirty="0"/>
              <a:t>8:9:14-15</a:t>
            </a:r>
            <a:r>
              <a:rPr lang="zh-CN" altLang="en-US" b="1" dirty="0"/>
              <a:t>，</a:t>
            </a:r>
            <a:r>
              <a:rPr lang="en-US" altLang="zh-CN" b="1" dirty="0"/>
              <a:t>10:32</a:t>
            </a:r>
            <a:r>
              <a:rPr lang="zh-CN" altLang="en-US" b="1" dirty="0"/>
              <a:t>，</a:t>
            </a:r>
            <a:r>
              <a:rPr lang="en-US" altLang="zh-CN" b="1" dirty="0"/>
              <a:t>							     12:17-18</a:t>
            </a:r>
            <a:r>
              <a:rPr lang="zh-CN" altLang="en-US" b="1" dirty="0"/>
              <a:t>，</a:t>
            </a:r>
            <a:r>
              <a:rPr lang="en-US" altLang="zh-CN" b="1" dirty="0"/>
              <a:t>13:3</a:t>
            </a:r>
            <a:r>
              <a:rPr lang="zh-CN" altLang="en-US" b="1" dirty="0"/>
              <a:t>、</a:t>
            </a:r>
            <a:r>
              <a:rPr lang="en-US" altLang="zh-CN" b="1" dirty="0"/>
              <a:t>22</a:t>
            </a:r>
            <a:r>
              <a:rPr lang="zh-CN" altLang="en-US" b="1" dirty="0"/>
              <a:t>、</a:t>
            </a:r>
            <a:r>
              <a:rPr lang="en-US" altLang="zh-CN" b="1" dirty="0"/>
              <a:t>24-25</a:t>
            </a:r>
          </a:p>
          <a:p>
            <a:r>
              <a:rPr lang="zh-CN" altLang="en-US" b="1" dirty="0"/>
              <a:t>便哈达三世	约</a:t>
            </a:r>
            <a:r>
              <a:rPr lang="en-US" altLang="zh-CN" b="1" dirty="0"/>
              <a:t>801</a:t>
            </a:r>
            <a:r>
              <a:rPr lang="zh-CN" altLang="en-US" b="1" dirty="0"/>
              <a:t>？	</a:t>
            </a:r>
            <a:r>
              <a:rPr lang="en-US" altLang="zh-CN" b="1" dirty="0"/>
              <a:t>		</a:t>
            </a:r>
            <a:r>
              <a:rPr lang="zh-CN" altLang="en-US" b="1" dirty="0"/>
              <a:t>王下</a:t>
            </a:r>
            <a:r>
              <a:rPr lang="en-US" altLang="zh-CN" b="1" dirty="0"/>
              <a:t>13:3</a:t>
            </a:r>
            <a:r>
              <a:rPr lang="zh-CN" altLang="en-US" b="1" dirty="0"/>
              <a:t>、</a:t>
            </a:r>
            <a:r>
              <a:rPr lang="en-US" altLang="zh-CN" b="1" dirty="0"/>
              <a:t>24-25</a:t>
            </a:r>
          </a:p>
          <a:p>
            <a:r>
              <a:rPr lang="zh-CN" altLang="en-US" b="1" dirty="0"/>
              <a:t>利汛	                </a:t>
            </a:r>
            <a:r>
              <a:rPr lang="en-US" altLang="zh-CN" b="1" dirty="0"/>
              <a:t>?-732</a:t>
            </a:r>
            <a:r>
              <a:rPr lang="zh-CN" altLang="en-US" b="1" dirty="0"/>
              <a:t>年	</a:t>
            </a:r>
            <a:r>
              <a:rPr lang="en-US" altLang="zh-CN" b="1" dirty="0"/>
              <a:t>		</a:t>
            </a:r>
            <a:r>
              <a:rPr lang="zh-CN" altLang="en-US" b="1" dirty="0"/>
              <a:t>王下</a:t>
            </a:r>
            <a:r>
              <a:rPr lang="en-US" altLang="zh-CN" b="1" dirty="0"/>
              <a:t>15:37</a:t>
            </a:r>
            <a:r>
              <a:rPr lang="zh-CN" altLang="en-US" b="1" dirty="0"/>
              <a:t>，</a:t>
            </a:r>
            <a:r>
              <a:rPr lang="en-US" altLang="zh-CN" b="1" dirty="0"/>
              <a:t>16:5-6</a:t>
            </a:r>
            <a:r>
              <a:rPr lang="zh-CN" altLang="en-US" b="1" dirty="0"/>
              <a:t>、</a:t>
            </a:r>
            <a:r>
              <a:rPr lang="en-US" altLang="zh-CN" b="1" dirty="0"/>
              <a:t>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7055221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54" y="-594911"/>
            <a:ext cx="12438185" cy="761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815" y="93785"/>
            <a:ext cx="7570567" cy="587253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zh-CN" sz="3600" b="1" dirty="0"/>
            </a:br>
            <a:r>
              <a:rPr lang="zh-CN" altLang="en-US" b="1" dirty="0"/>
              <a:t>愿主圣灵充满我</a:t>
            </a:r>
            <a:br>
              <a:rPr lang="zh-CN" altLang="en-US" b="1" dirty="0"/>
            </a:br>
            <a:endParaRPr lang="en-US" alt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B5EF9-957C-41C8-8CC3-70178ACAC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00" y="939800"/>
            <a:ext cx="10124831" cy="5237166"/>
          </a:xfrm>
        </p:spPr>
        <p:txBody>
          <a:bodyPr numCol="1">
            <a:normAutofit/>
          </a:bodyPr>
          <a:lstStyle/>
          <a:p>
            <a:r>
              <a:rPr lang="en-US" altLang="zh-CN" sz="3200" b="1" dirty="0"/>
              <a:t>1</a:t>
            </a:r>
            <a:r>
              <a:rPr lang="zh-CN" altLang="en-US" sz="3200" b="1" dirty="0"/>
              <a:t>何等荣耀，何等福气，真理圣灵在我心，见证救主，启示真理，光照、安慰并指引。</a:t>
            </a:r>
            <a:endParaRPr lang="en-US" altLang="zh-CN" sz="3200" b="1" dirty="0"/>
          </a:p>
          <a:p>
            <a:r>
              <a:rPr lang="zh-CN" altLang="en-US" sz="3200" b="1" dirty="0"/>
              <a:t> </a:t>
            </a:r>
            <a:r>
              <a:rPr lang="en-US" altLang="zh-CN" sz="3200" b="1" dirty="0"/>
              <a:t>2</a:t>
            </a:r>
            <a:r>
              <a:rPr lang="zh-CN" altLang="en-US" sz="3200" b="1" dirty="0"/>
              <a:t>愿主所说在我证实，生命圣灵释放我，使我脱离罪律辖制，脱离死亡的压迫。</a:t>
            </a:r>
            <a:endParaRPr lang="en-US" altLang="zh-CN" sz="3200" b="1" dirty="0"/>
          </a:p>
          <a:p>
            <a:r>
              <a:rPr lang="en-US" altLang="zh-CN" sz="3200" b="1" dirty="0"/>
              <a:t>3</a:t>
            </a:r>
            <a:r>
              <a:rPr lang="zh-CN" altLang="en-US" sz="3200" b="1" dirty="0"/>
              <a:t>我如困鹿切慕溪水，深愿圣灵解我渴，使我尝到丰满滋味，流出活水的江河。</a:t>
            </a:r>
            <a:endParaRPr lang="en-US" altLang="zh-CN" sz="3200" b="1" dirty="0"/>
          </a:p>
          <a:p>
            <a:r>
              <a:rPr lang="en-US" altLang="zh-CN" sz="3200" b="1" dirty="0"/>
              <a:t>4</a:t>
            </a:r>
            <a:r>
              <a:rPr lang="zh-CN" altLang="en-US" sz="3200" b="1" dirty="0"/>
              <a:t>愿我自己被置死地，使我充满主圣灵；愿我全人归主管理，使我变成主荣形。</a:t>
            </a:r>
            <a:endParaRPr lang="en-US" altLang="zh-CN" sz="3200" b="1" dirty="0"/>
          </a:p>
          <a:p>
            <a:r>
              <a:rPr lang="zh-CN" altLang="en-US" sz="3200" b="1" dirty="0"/>
              <a:t>充满我！充满我！愿主圣灵充满我；将我倒空，将我剥夺，愿主圣灵充满我。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026614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26830" y="1043354"/>
            <a:ext cx="10363201" cy="5133609"/>
          </a:xfrm>
        </p:spPr>
        <p:txBody>
          <a:bodyPr/>
          <a:lstStyle/>
          <a:p>
            <a:endParaRPr lang="en-US" altLang="en-US" sz="3200" b="1" dirty="0"/>
          </a:p>
          <a:p>
            <a:r>
              <a:rPr lang="zh-CN" altLang="en-US" b="1" dirty="0"/>
              <a:t>诗篇</a:t>
            </a:r>
            <a:r>
              <a:rPr lang="en-US" altLang="zh-CN" b="1" dirty="0"/>
              <a:t>34</a:t>
            </a:r>
            <a:r>
              <a:rPr lang="zh-CN" altLang="en-US" b="1" dirty="0"/>
              <a:t>：</a:t>
            </a:r>
            <a:r>
              <a:rPr lang="en-US" altLang="zh-CN" b="1" dirty="0"/>
              <a:t>7</a:t>
            </a:r>
            <a:r>
              <a:rPr lang="zh-CN" altLang="en-US" b="1" dirty="0"/>
              <a:t>耶和华的使者，在敬畏他的人四围安营，搭救他们。</a:t>
            </a:r>
            <a:endParaRPr lang="en-US" altLang="zh-CN" b="1" dirty="0"/>
          </a:p>
          <a:p>
            <a:endParaRPr lang="en-US" altLang="zh-CN" b="1" dirty="0"/>
          </a:p>
          <a:p>
            <a:r>
              <a:rPr lang="zh-CN" altLang="en-US" b="1" dirty="0"/>
              <a:t>希伯来书</a:t>
            </a:r>
            <a:r>
              <a:rPr lang="en-US" altLang="zh-CN" b="1" dirty="0"/>
              <a:t>1</a:t>
            </a:r>
            <a:r>
              <a:rPr lang="zh-CN" altLang="en-US" b="1" dirty="0"/>
              <a:t>：</a:t>
            </a:r>
            <a:r>
              <a:rPr lang="en-US" altLang="zh-CN" b="1" dirty="0"/>
              <a:t>14</a:t>
            </a:r>
            <a:r>
              <a:rPr lang="zh-CN" altLang="en-US" b="1" dirty="0"/>
              <a:t>天使岂不都是服役的灵，奉差遣为那将要承受救恩的人效力吗？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4812312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利未记</a:t>
            </a:r>
            <a:r>
              <a:rPr lang="en-US" altLang="zh-CN" b="1" dirty="0"/>
              <a:t>26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3200" b="1" dirty="0"/>
              <a:t>27</a:t>
            </a:r>
            <a:r>
              <a:rPr lang="zh-CN" altLang="en-US" sz="3200" b="1" dirty="0"/>
              <a:t>你们因这一切的事若不听从我，却行事与我反对，</a:t>
            </a:r>
          </a:p>
          <a:p>
            <a:r>
              <a:rPr lang="en-US" altLang="zh-CN" sz="3200" b="1" dirty="0"/>
              <a:t>28</a:t>
            </a:r>
            <a:r>
              <a:rPr lang="zh-CN" altLang="en-US" sz="3200" b="1" dirty="0"/>
              <a:t>我就要发烈怒，行事与你们反对，又因你们的罪惩罚你们七次。</a:t>
            </a:r>
          </a:p>
          <a:p>
            <a:r>
              <a:rPr lang="en-US" altLang="zh-CN" sz="3200" b="1" dirty="0"/>
              <a:t>29</a:t>
            </a:r>
            <a:r>
              <a:rPr lang="zh-CN" altLang="en-US" sz="3200" b="1" dirty="0"/>
              <a:t>并且你们要吃儿子的肉，也要吃女儿的肉。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0914879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申命记</a:t>
            </a:r>
            <a:r>
              <a:rPr lang="en-US" altLang="zh-CN" dirty="0"/>
              <a:t>28</a:t>
            </a:r>
            <a:r>
              <a:rPr lang="zh-CN" altLang="en-US" dirty="0"/>
              <a:t>章</a:t>
            </a:r>
            <a:endParaRPr lang="en-US" altLang="en-US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/>
              <a:t>你若不听从耶和华你神的话，</a:t>
            </a:r>
            <a:r>
              <a:rPr lang="en-US" altLang="zh-CN" b="1" dirty="0"/>
              <a:t>… </a:t>
            </a:r>
            <a:r>
              <a:rPr lang="zh-CN" altLang="en-US" b="1" dirty="0"/>
              <a:t>这以下的咒诅都必追随你，临到你身上： </a:t>
            </a:r>
            <a:r>
              <a:rPr lang="en-US" altLang="zh-CN" b="1" dirty="0"/>
              <a:t>…</a:t>
            </a:r>
          </a:p>
          <a:p>
            <a:r>
              <a:rPr lang="zh-CN" altLang="en-US" b="1" dirty="0"/>
              <a:t>你在仇敌围困窘迫之中，必吃你本身所生的，就是耶和华你神所赐给你的儿女之肉。</a:t>
            </a:r>
            <a:r>
              <a:rPr lang="en-US" altLang="zh-CN" b="1" dirty="0"/>
              <a:t>…</a:t>
            </a:r>
          </a:p>
          <a:p>
            <a:r>
              <a:rPr lang="zh-CN" altLang="en-US" b="1" dirty="0"/>
              <a:t>你们中间，柔弱娇嫩的妇人，</a:t>
            </a:r>
            <a:r>
              <a:rPr lang="en-US" altLang="zh-CN" b="1" dirty="0"/>
              <a:t>… </a:t>
            </a:r>
            <a:r>
              <a:rPr lang="zh-CN" altLang="en-US" b="1" dirty="0"/>
              <a:t>必恶眼看她怀中的丈夫和她的儿女。</a:t>
            </a:r>
          </a:p>
          <a:p>
            <a:r>
              <a:rPr lang="zh-CN" altLang="en-US" b="1" dirty="0"/>
              <a:t>她两腿中间出来的婴孩，与她所要生的儿女，她因缺乏一切，就要在你受仇敌围困窘迫的城中，将他们暗暗地吃了。</a:t>
            </a:r>
            <a:endParaRPr lang="en-US" altLang="zh-CN" b="1" dirty="0"/>
          </a:p>
          <a:p>
            <a:pPr marL="914400" lvl="2" indent="0">
              <a:buNone/>
            </a:pPr>
            <a:r>
              <a:rPr lang="en-US" altLang="zh-CN" b="1" dirty="0"/>
              <a:t>							</a:t>
            </a:r>
          </a:p>
          <a:p>
            <a:pPr marL="914400" lvl="2" indent="0">
              <a:buNone/>
            </a:pPr>
            <a:r>
              <a:rPr lang="en-US" altLang="zh-CN" b="1" dirty="0"/>
              <a:t>							</a:t>
            </a:r>
            <a:r>
              <a:rPr lang="en-US" altLang="zh-CN" sz="2800" b="1" dirty="0"/>
              <a:t>(</a:t>
            </a:r>
            <a:r>
              <a:rPr lang="zh-CN" altLang="en-US" sz="2800" b="1" dirty="0"/>
              <a:t>申</a:t>
            </a:r>
            <a:r>
              <a:rPr lang="en-US" altLang="zh-CN" sz="2800" b="1" dirty="0"/>
              <a:t>28:15,53,56-57)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3904237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申命记</a:t>
            </a:r>
            <a:r>
              <a:rPr lang="en-US" altLang="zh-CN" b="1" dirty="0"/>
              <a:t>17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altLang="zh-CN" b="1" dirty="0"/>
              <a:t>14</a:t>
            </a:r>
            <a:r>
              <a:rPr lang="zh-CN" altLang="en-US" b="1" dirty="0"/>
              <a:t>到了耶和华你神所赐你的地，得了那地居住的时候，若说，我要立王治理我，像四围的国一样。</a:t>
            </a:r>
          </a:p>
          <a:p>
            <a:r>
              <a:rPr lang="en-US" altLang="zh-CN" b="1" dirty="0"/>
              <a:t>15</a:t>
            </a:r>
            <a:r>
              <a:rPr lang="zh-CN" altLang="en-US" b="1" dirty="0"/>
              <a:t>你总要立耶和华你神所拣选的人为王。必从你弟兄中立一人。不可立你弟兄以外的人为王。</a:t>
            </a:r>
            <a:r>
              <a:rPr lang="en-US" altLang="zh-CN" b="1" dirty="0"/>
              <a:t>……</a:t>
            </a:r>
          </a:p>
          <a:p>
            <a:r>
              <a:rPr lang="en-US" altLang="zh-CN" b="1" dirty="0"/>
              <a:t>18</a:t>
            </a:r>
            <a:r>
              <a:rPr lang="zh-CN" altLang="en-US" b="1" dirty="0"/>
              <a:t>他登了国位，就要将祭司利未人面前的这律法书，为自己抄录一本，</a:t>
            </a:r>
          </a:p>
          <a:p>
            <a:r>
              <a:rPr lang="en-US" altLang="zh-CN" b="1" dirty="0"/>
              <a:t>19</a:t>
            </a:r>
            <a:r>
              <a:rPr lang="zh-CN" altLang="en-US" b="1" dirty="0"/>
              <a:t>存在他那里，</a:t>
            </a:r>
            <a:r>
              <a:rPr lang="zh-CN" altLang="en-US" b="1" dirty="0">
                <a:solidFill>
                  <a:srgbClr val="FF0000"/>
                </a:solidFill>
              </a:rPr>
              <a:t>要平生诵读</a:t>
            </a:r>
            <a:r>
              <a:rPr lang="zh-CN" altLang="en-US" b="1" dirty="0"/>
              <a:t>，</a:t>
            </a:r>
            <a:r>
              <a:rPr lang="zh-CN" altLang="en-US" b="1" dirty="0">
                <a:solidFill>
                  <a:srgbClr val="FF0000"/>
                </a:solidFill>
              </a:rPr>
              <a:t>好学习敬畏耶和华他的神，谨守遵行这律法书上的一切言语和这些律例，</a:t>
            </a:r>
          </a:p>
          <a:p>
            <a:r>
              <a:rPr lang="en-US" altLang="zh-CN" b="1" dirty="0"/>
              <a:t>20</a:t>
            </a:r>
            <a:r>
              <a:rPr lang="zh-CN" altLang="en-US" b="1" dirty="0"/>
              <a:t>免得他向弟兄心高气傲，偏左偏右，</a:t>
            </a:r>
            <a:r>
              <a:rPr lang="zh-CN" altLang="en-US" b="1" dirty="0">
                <a:solidFill>
                  <a:srgbClr val="FF0000"/>
                </a:solidFill>
              </a:rPr>
              <a:t>离了这诫命</a:t>
            </a:r>
            <a:r>
              <a:rPr lang="zh-CN" altLang="en-US" b="1" dirty="0"/>
              <a:t>。这样，他和他的子孙便可在以色列中，在国位上年长日久。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42659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约翰福音</a:t>
            </a:r>
            <a:r>
              <a:rPr lang="en-US" altLang="zh-CN" b="1" dirty="0"/>
              <a:t>16:13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3200" b="1" dirty="0"/>
              <a:t>只等真理的圣灵来了，祂要引导你们</a:t>
            </a:r>
            <a:r>
              <a:rPr lang="zh-CN" altLang="en-US" sz="3200" b="1" dirty="0">
                <a:solidFill>
                  <a:srgbClr val="FF0000"/>
                </a:solidFill>
              </a:rPr>
              <a:t>明白（原文作进入）一切的真理</a:t>
            </a:r>
            <a:r>
              <a:rPr lang="zh-CN" altLang="en-US" sz="3200" b="1" dirty="0"/>
              <a:t>。因为祂不是凭自己说的，乃是把祂所听见的都说出来。</a:t>
            </a:r>
            <a:r>
              <a:rPr lang="zh-CN" altLang="en-US" sz="3200" b="1" dirty="0">
                <a:solidFill>
                  <a:srgbClr val="FF0000"/>
                </a:solidFill>
              </a:rPr>
              <a:t>并要把将来的事告诉你们。</a:t>
            </a:r>
          </a:p>
          <a:p>
            <a:r>
              <a:rPr lang="en-US" altLang="en-US" sz="3200" b="1" dirty="0"/>
              <a:t>But when he, the Spirit of truth, comes, he will guide you into all truth. He will not speak on his own; he will speak only what he hears, and he will tell you what is yet to come.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8142935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25534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795299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2904148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4677498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54" y="-594911"/>
            <a:ext cx="12438185" cy="761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815" y="93785"/>
            <a:ext cx="7570567" cy="587253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zh-CN" sz="3600" b="1" dirty="0"/>
            </a:br>
            <a:r>
              <a:rPr lang="zh-CN" altLang="en-US" b="1" dirty="0"/>
              <a:t>愿主圣灵充满我</a:t>
            </a:r>
            <a:br>
              <a:rPr lang="zh-CN" altLang="en-US" b="1" dirty="0"/>
            </a:br>
            <a:endParaRPr lang="en-US" alt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B5EF9-957C-41C8-8CC3-70178ACAC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00" y="939800"/>
            <a:ext cx="10124831" cy="5237166"/>
          </a:xfrm>
        </p:spPr>
        <p:txBody>
          <a:bodyPr numCol="1">
            <a:normAutofit/>
          </a:bodyPr>
          <a:lstStyle/>
          <a:p>
            <a:r>
              <a:rPr lang="en-US" altLang="zh-CN" sz="3200" b="1" dirty="0"/>
              <a:t>1</a:t>
            </a:r>
            <a:r>
              <a:rPr lang="zh-CN" altLang="en-US" sz="3200" b="1" dirty="0"/>
              <a:t>何等荣耀，何等福气，真理圣灵在我心，见证救主，启示真理，光照、安慰并指引。</a:t>
            </a:r>
            <a:endParaRPr lang="en-US" altLang="zh-CN" sz="3200" b="1" dirty="0"/>
          </a:p>
          <a:p>
            <a:r>
              <a:rPr lang="zh-CN" altLang="en-US" sz="3200" b="1" dirty="0"/>
              <a:t> </a:t>
            </a:r>
            <a:r>
              <a:rPr lang="en-US" altLang="zh-CN" sz="3200" b="1" dirty="0"/>
              <a:t>2</a:t>
            </a:r>
            <a:r>
              <a:rPr lang="zh-CN" altLang="en-US" sz="3200" b="1" dirty="0"/>
              <a:t>愿主所说在我证实，生命圣灵释放我，使我脱离罪律辖制，脱离死亡的压迫。</a:t>
            </a:r>
            <a:endParaRPr lang="en-US" altLang="zh-CN" sz="3200" b="1" dirty="0"/>
          </a:p>
          <a:p>
            <a:r>
              <a:rPr lang="en-US" altLang="zh-CN" sz="3200" b="1" dirty="0"/>
              <a:t>3</a:t>
            </a:r>
            <a:r>
              <a:rPr lang="zh-CN" altLang="en-US" sz="3200" b="1" dirty="0"/>
              <a:t>我如困鹿切慕溪水，深愿圣灵解我渴，使我尝到丰满滋味，流出活水的江河。</a:t>
            </a:r>
            <a:endParaRPr lang="en-US" altLang="zh-CN" sz="3200" b="1" dirty="0"/>
          </a:p>
          <a:p>
            <a:r>
              <a:rPr lang="en-US" altLang="zh-CN" sz="3200" b="1" dirty="0"/>
              <a:t>4</a:t>
            </a:r>
            <a:r>
              <a:rPr lang="zh-CN" altLang="en-US" sz="3200" b="1" dirty="0"/>
              <a:t>愿我自己被置死地，使我充满主圣灵；愿我全人归主管理，使我变成主荣形。</a:t>
            </a:r>
            <a:endParaRPr lang="en-US" altLang="zh-CN" sz="3200" b="1" dirty="0"/>
          </a:p>
          <a:p>
            <a:r>
              <a:rPr lang="zh-CN" altLang="en-US" sz="3200" b="1" dirty="0"/>
              <a:t>充满我！充满我！愿主圣灵充满我；将我倒空，将我剥夺，愿主圣灵充满我。</a:t>
            </a:r>
          </a:p>
          <a:p>
            <a:endParaRPr lang="en-US" dirty="0"/>
          </a:p>
        </p:txBody>
      </p:sp>
      <p:pic>
        <p:nvPicPr>
          <p:cNvPr id="2" name="yt5s.com-愿主圣灵充滿我（诗班）-(1080p)">
            <a:hlinkClick r:id="" action="ppaction://media"/>
            <a:extLst>
              <a:ext uri="{FF2B5EF4-FFF2-40B4-BE49-F238E27FC236}">
                <a16:creationId xmlns:a16="http://schemas.microsoft.com/office/drawing/2014/main" id="{FF8061A1-B451-4213-B5FE-88099A8E33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7620" y="-594911"/>
            <a:ext cx="13249620" cy="745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550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b="1" dirty="0">
                <a:latin typeface="SimSun" panose="02010600030101010101" pitchFamily="2" charset="-122"/>
                <a:ea typeface="SimSun" panose="02010600030101010101" pitchFamily="2" charset="-122"/>
              </a:rPr>
              <a:t>列王纪下可以分成这三大段：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B0E517-064C-420C-8567-162CD6B7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先知以利亚和以利沙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		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1-8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15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zh-CN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亚哈谢受伤求问以革伦神巴力西卜，以利亚预言亚哈谢必死 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	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章）</a:t>
            </a:r>
            <a:endParaRPr lang="en-US" sz="2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耶和华接以利亚升天，以利沙得着他所求的感动以利亚的灵 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1-18</a:t>
            </a: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以利沙得着加倍圣灵之后的服事</a:t>
            </a:r>
            <a:r>
              <a:rPr lang="en-US" sz="2000" b="1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			</a:t>
            </a:r>
            <a:r>
              <a:rPr lang="zh-CN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19-8</a:t>
            </a:r>
            <a:r>
              <a:rPr lang="zh-CN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15</a:t>
            </a:r>
            <a:r>
              <a:rPr lang="zh-CN" sz="1800" dirty="0">
                <a:effectLst/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endParaRPr lang="zh-CN" altLang="en-US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南北国历史分述至北国亡于亚述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16-17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章）</a:t>
            </a:r>
            <a:endParaRPr lang="en-U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zh-CN" altLang="en-US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南国犹大历史至其亡于巴比伦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			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18-25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章）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1575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677" y="-174052"/>
            <a:ext cx="12578861" cy="922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520160" cy="527240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/>
              <a:t>以利亚的事迹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147" y="1636295"/>
            <a:ext cx="11044990" cy="6569242"/>
          </a:xfrm>
        </p:spPr>
        <p:txBody>
          <a:bodyPr>
            <a:normAutofit/>
          </a:bodyPr>
          <a:lstStyle/>
          <a:p>
            <a:r>
              <a:rPr lang="en-US" altLang="zh-CN" b="1" dirty="0"/>
              <a:t>1</a:t>
            </a:r>
            <a:r>
              <a:rPr lang="zh-CN" altLang="en-US" b="1" dirty="0"/>
              <a:t>这几年他若不祷告，必不降露，不下雨</a:t>
            </a:r>
            <a:endParaRPr lang="en-US" altLang="zh-CN" b="1" dirty="0"/>
          </a:p>
          <a:p>
            <a:r>
              <a:rPr lang="en-US" altLang="zh-CN" b="1" dirty="0"/>
              <a:t>2</a:t>
            </a:r>
            <a:r>
              <a:rPr lang="zh-CN" altLang="en-US" b="1" dirty="0"/>
              <a:t>以利亚藏在基立溪旁</a:t>
            </a:r>
            <a:endParaRPr lang="en-US" altLang="zh-CN" b="1" dirty="0"/>
          </a:p>
          <a:p>
            <a:r>
              <a:rPr lang="en-US" altLang="zh-CN" b="1" dirty="0"/>
              <a:t>3</a:t>
            </a:r>
            <a:r>
              <a:rPr lang="zh-CN" altLang="en-US" b="1" dirty="0"/>
              <a:t>西顿的撒勒法寡妇</a:t>
            </a:r>
            <a:endParaRPr lang="en-US" altLang="zh-CN" b="1" dirty="0"/>
          </a:p>
          <a:p>
            <a:r>
              <a:rPr lang="en-US" altLang="zh-CN" b="1" dirty="0"/>
              <a:t>4</a:t>
            </a:r>
            <a:r>
              <a:rPr lang="zh-CN" altLang="en-US" b="1" dirty="0"/>
              <a:t>使寡妇的儿子复活</a:t>
            </a:r>
            <a:endParaRPr lang="en-US" altLang="zh-CN" b="1" dirty="0"/>
          </a:p>
          <a:p>
            <a:r>
              <a:rPr lang="en-US" altLang="zh-CN" b="1" dirty="0"/>
              <a:t>5</a:t>
            </a:r>
            <a:r>
              <a:rPr lang="zh-CN" altLang="en-US" b="1" dirty="0"/>
              <a:t>在迦密山杀巴力先知</a:t>
            </a:r>
            <a:endParaRPr lang="en-US" altLang="zh-CN" b="1" dirty="0"/>
          </a:p>
          <a:p>
            <a:r>
              <a:rPr lang="en-US" altLang="zh-CN" b="1" dirty="0"/>
              <a:t>6</a:t>
            </a:r>
            <a:r>
              <a:rPr lang="zh-CN" altLang="en-US" b="1" dirty="0"/>
              <a:t>两次从天上降下火来，烧灭五十夫长和他那五十人。</a:t>
            </a:r>
            <a:endParaRPr lang="en-US" altLang="zh-CN" b="1" dirty="0"/>
          </a:p>
          <a:p>
            <a:r>
              <a:rPr lang="en-US" altLang="zh-CN" b="1" dirty="0"/>
              <a:t>7</a:t>
            </a:r>
            <a:r>
              <a:rPr lang="zh-CN" altLang="en-US" b="1" dirty="0"/>
              <a:t>打水二人走干地过约旦河</a:t>
            </a:r>
            <a:endParaRPr lang="en-US" altLang="zh-CN" b="1" dirty="0"/>
          </a:p>
          <a:p>
            <a:endParaRPr lang="en-US" altLang="zh-CN" b="1" dirty="0"/>
          </a:p>
          <a:p>
            <a:r>
              <a:rPr lang="zh-CN" altLang="en-US" b="1" dirty="0"/>
              <a:t>雅各书</a:t>
            </a:r>
            <a:r>
              <a:rPr lang="en-US" altLang="zh-CN" b="1" dirty="0"/>
              <a:t>5</a:t>
            </a:r>
            <a:r>
              <a:rPr lang="zh-CN" altLang="en-US" b="1" dirty="0"/>
              <a:t>：</a:t>
            </a:r>
            <a:r>
              <a:rPr lang="en-US" altLang="zh-CN" b="1" dirty="0"/>
              <a:t>17</a:t>
            </a:r>
            <a:r>
              <a:rPr lang="zh-CN" altLang="en-US" b="1" dirty="0">
                <a:solidFill>
                  <a:srgbClr val="FF0000"/>
                </a:solidFill>
              </a:rPr>
              <a:t>以利亚与我们是一样性情的人</a:t>
            </a:r>
            <a:r>
              <a:rPr lang="zh-CN" altLang="en-US" b="1" dirty="0"/>
              <a:t>，他恳切祷告，求不要下雨，雨就三年零六个月不下在地上。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1451914015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约书亚记</a:t>
            </a:r>
            <a:r>
              <a:rPr lang="en-US" altLang="zh-CN" b="1" dirty="0"/>
              <a:t>6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17</a:t>
            </a:r>
            <a:r>
              <a:rPr lang="zh-CN" altLang="en-US" b="1" dirty="0"/>
              <a:t>这城和其中</a:t>
            </a:r>
            <a:r>
              <a:rPr lang="zh-CN" altLang="en-US" b="1" dirty="0">
                <a:solidFill>
                  <a:srgbClr val="FF0000"/>
                </a:solidFill>
              </a:rPr>
              <a:t>所有的都要在耶和华面前毁灭</a:t>
            </a:r>
            <a:r>
              <a:rPr lang="zh-CN" altLang="en-US" b="1" dirty="0"/>
              <a:t>。只有妓女喇合与她家中所有的可以存活，因为她隐藏了我们所打发的使者。</a:t>
            </a:r>
            <a:r>
              <a:rPr lang="en-US" altLang="zh-CN" b="1" dirty="0"/>
              <a:t>…….</a:t>
            </a:r>
          </a:p>
          <a:p>
            <a:r>
              <a:rPr lang="en-US" altLang="zh-CN" b="1" dirty="0"/>
              <a:t>26</a:t>
            </a:r>
            <a:r>
              <a:rPr lang="zh-CN" altLang="en-US" b="1" dirty="0"/>
              <a:t>当时，约书亚叫众人起誓说，有兴起重修这耶利哥城的人，当在耶和华面前受咒诅。他立根基的时候，必丧长子，安门的时候，必丧幼子。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0398494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历代志下</a:t>
            </a:r>
            <a:r>
              <a:rPr lang="en-US" altLang="zh-CN" b="1" dirty="0"/>
              <a:t>20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/>
              <a:t>20</a:t>
            </a:r>
            <a:r>
              <a:rPr lang="zh-CN" altLang="en-US" sz="3200" b="1" dirty="0"/>
              <a:t>次日清早，众人起来往提哥亚的旷野去。出去的时候，约沙法站着说，犹大人和耶路撒冷的居民哪，要听我说，信耶和华你们的神就</a:t>
            </a:r>
            <a:r>
              <a:rPr lang="zh-CN" altLang="en-US" sz="3200" b="1" dirty="0">
                <a:solidFill>
                  <a:srgbClr val="FF0000"/>
                </a:solidFill>
              </a:rPr>
              <a:t>必立稳。</a:t>
            </a:r>
            <a:r>
              <a:rPr lang="zh-CN" altLang="en-US" sz="3200" b="1" dirty="0"/>
              <a:t>信祂的先知就</a:t>
            </a:r>
            <a:r>
              <a:rPr lang="zh-CN" altLang="en-US" sz="3200" b="1" dirty="0">
                <a:solidFill>
                  <a:srgbClr val="FF0000"/>
                </a:solidFill>
              </a:rPr>
              <a:t>必亨通。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8383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历代志下</a:t>
            </a:r>
            <a:r>
              <a:rPr lang="en-US" altLang="zh-CN" b="1" dirty="0"/>
              <a:t>36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3200" b="1" dirty="0"/>
              <a:t>15</a:t>
            </a:r>
            <a:r>
              <a:rPr lang="zh-CN" altLang="en-US" sz="3200" b="1" dirty="0"/>
              <a:t>耶和华他们列祖的神因为</a:t>
            </a:r>
            <a:r>
              <a:rPr lang="zh-CN" altLang="en-US" sz="3200" b="1" dirty="0">
                <a:solidFill>
                  <a:srgbClr val="FF0000"/>
                </a:solidFill>
              </a:rPr>
              <a:t>爱惜</a:t>
            </a:r>
            <a:r>
              <a:rPr lang="zh-CN" altLang="en-US" sz="3200" b="1" dirty="0"/>
              <a:t>自己的民和祂的居所，从早起来差遣使者去警戒他们。</a:t>
            </a:r>
            <a:endParaRPr lang="en-US" altLang="zh-CN" sz="3200" b="1" dirty="0"/>
          </a:p>
          <a:p>
            <a:r>
              <a:rPr lang="en-US" altLang="zh-CN" sz="3200" b="1" dirty="0"/>
              <a:t>16</a:t>
            </a:r>
            <a:r>
              <a:rPr lang="zh-CN" altLang="en-US" sz="3200" b="1" dirty="0"/>
              <a:t>他们却</a:t>
            </a:r>
            <a:r>
              <a:rPr lang="zh-CN" altLang="en-US" sz="3200" b="1" dirty="0">
                <a:solidFill>
                  <a:srgbClr val="FF0000"/>
                </a:solidFill>
              </a:rPr>
              <a:t>嘻笑</a:t>
            </a:r>
            <a:r>
              <a:rPr lang="zh-CN" altLang="en-US" sz="3200" b="1" dirty="0"/>
              <a:t>神的使者，</a:t>
            </a:r>
            <a:r>
              <a:rPr lang="zh-CN" altLang="en-US" sz="3200" b="1" dirty="0">
                <a:solidFill>
                  <a:srgbClr val="FF0000"/>
                </a:solidFill>
              </a:rPr>
              <a:t>藐视</a:t>
            </a:r>
            <a:r>
              <a:rPr lang="zh-CN" altLang="en-US" sz="3200" b="1" dirty="0"/>
              <a:t>祂的言语，</a:t>
            </a:r>
            <a:r>
              <a:rPr lang="zh-CN" altLang="en-US" sz="3200" b="1" dirty="0">
                <a:solidFill>
                  <a:srgbClr val="FF0000"/>
                </a:solidFill>
              </a:rPr>
              <a:t>讥诮</a:t>
            </a:r>
            <a:r>
              <a:rPr lang="zh-CN" altLang="en-US" sz="3200" b="1" dirty="0"/>
              <a:t>祂的先知，</a:t>
            </a:r>
            <a:r>
              <a:rPr lang="zh-CN" altLang="en-US" sz="3200" b="1" dirty="0">
                <a:solidFill>
                  <a:srgbClr val="FF0000"/>
                </a:solidFill>
              </a:rPr>
              <a:t>以致耶和华的忿怒向祂的百姓发作，</a:t>
            </a:r>
            <a:r>
              <a:rPr lang="zh-CN" altLang="en-US" sz="3200" b="1" dirty="0">
                <a:solidFill>
                  <a:srgbClr val="0070C0"/>
                </a:solidFill>
              </a:rPr>
              <a:t>无法可救。</a:t>
            </a:r>
            <a:endParaRPr lang="en-US" altLang="en-US" sz="3200" b="1" dirty="0">
              <a:solidFill>
                <a:srgbClr val="0070C0"/>
              </a:solidFill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2715628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8" y="-71914"/>
            <a:ext cx="12590586" cy="70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A3CC61D-DBB1-4D24-B4B9-21369C598DE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l="54395" t="28091" r="15296" b="9135"/>
          <a:stretch/>
        </p:blipFill>
        <p:spPr>
          <a:xfrm>
            <a:off x="2943956" y="0"/>
            <a:ext cx="5789736" cy="6746847"/>
          </a:xfrm>
        </p:spPr>
      </p:pic>
    </p:spTree>
    <p:extLst>
      <p:ext uri="{BB962C8B-B14F-4D97-AF65-F5344CB8AC3E}">
        <p14:creationId xmlns:p14="http://schemas.microsoft.com/office/powerpoint/2010/main" val="429192978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152507</TotalTime>
  <Words>2704</Words>
  <Application>Microsoft Office PowerPoint</Application>
  <PresentationFormat>Widescreen</PresentationFormat>
  <Paragraphs>143</Paragraphs>
  <Slides>28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SimSun</vt:lpstr>
      <vt:lpstr>Arial</vt:lpstr>
      <vt:lpstr>Calibri</vt:lpstr>
      <vt:lpstr>Calibri Light</vt:lpstr>
      <vt:lpstr>Office Theme</vt:lpstr>
      <vt:lpstr>列王纪下</vt:lpstr>
      <vt:lpstr> 愿主圣灵充满我 </vt:lpstr>
      <vt:lpstr> 愿主圣灵充满我 </vt:lpstr>
      <vt:lpstr>列王纪下可以分成这三大段：</vt:lpstr>
      <vt:lpstr>以利亚的事迹</vt:lpstr>
      <vt:lpstr>约书亚记6章</vt:lpstr>
      <vt:lpstr>历代志下20章</vt:lpstr>
      <vt:lpstr>历代志下36章</vt:lpstr>
      <vt:lpstr>PowerPoint Presentation</vt:lpstr>
      <vt:lpstr>PowerPoint Presentation</vt:lpstr>
      <vt:lpstr>PowerPoint Presentation</vt:lpstr>
      <vt:lpstr>列王纪上22章</vt:lpstr>
      <vt:lpstr>约翰福音3：8</vt:lpstr>
      <vt:lpstr>以弗所书1章</vt:lpstr>
      <vt:lpstr> 阿摩斯书8:11 </vt:lpstr>
      <vt:lpstr>PowerPoint Presentation</vt:lpstr>
      <vt:lpstr>路加福音4：25-30</vt:lpstr>
      <vt:lpstr>罗马书8：2</vt:lpstr>
      <vt:lpstr> 列王纪中的亚兰王 </vt:lpstr>
      <vt:lpstr>PowerPoint Presentation</vt:lpstr>
      <vt:lpstr>利未记26章</vt:lpstr>
      <vt:lpstr>申命记28章</vt:lpstr>
      <vt:lpstr>申命记17章</vt:lpstr>
      <vt:lpstr>约翰福音16:13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启示录</dc:title>
  <dc:creator>zunde yang</dc:creator>
  <cp:lastModifiedBy>zunde yang</cp:lastModifiedBy>
  <cp:revision>149</cp:revision>
  <dcterms:created xsi:type="dcterms:W3CDTF">2017-11-13T19:53:38Z</dcterms:created>
  <dcterms:modified xsi:type="dcterms:W3CDTF">2021-10-24T15:03:16Z</dcterms:modified>
</cp:coreProperties>
</file>